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06" r:id="rId2"/>
    <p:sldId id="507" r:id="rId3"/>
    <p:sldId id="508" r:id="rId4"/>
    <p:sldId id="509" r:id="rId5"/>
    <p:sldId id="51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240. HONPA LUTSAK IN!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Let the </a:t>
            </a:r>
            <a:r>
              <a:rPr lang="en-US" sz="1500" dirty="0" err="1"/>
              <a:t>Saviour</a:t>
            </a:r>
            <a:r>
              <a:rPr lang="en-US" sz="1500" dirty="0"/>
              <a:t> In!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3:20</a:t>
            </a:r>
          </a:p>
          <a:p>
            <a:r>
              <a:rPr lang="en-US" sz="1500" dirty="0"/>
              <a:t>Jonathan Bush </a:t>
            </a:r>
            <a:r>
              <a:rPr lang="en-US" sz="1500" dirty="0" err="1"/>
              <a:t>Atchinson</a:t>
            </a:r>
            <a:r>
              <a:rPr lang="en-US" sz="1500" dirty="0"/>
              <a:t>, 1840-1882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1093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683385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680114"/>
            <a:ext cx="8283530" cy="3531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Tamveipi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Apaima’n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Tapa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24541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683385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551325"/>
            <a:ext cx="8283530" cy="3531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4428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683385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680114"/>
            <a:ext cx="8283530" cy="3531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ding hi,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36308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683385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680114"/>
            <a:ext cx="8283530" cy="3531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in!)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74412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277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240. HONPA LUTSAK IN!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2018-12-14T14:33:30Z</dcterms:modified>
</cp:coreProperties>
</file>